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9" r:id="rId2"/>
    <p:sldId id="260" r:id="rId3"/>
    <p:sldId id="270" r:id="rId4"/>
    <p:sldId id="262" r:id="rId5"/>
    <p:sldId id="267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3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0518-AF34-45CF-8585-9B226EC9065A}" type="datetimeFigureOut">
              <a:rPr lang="es-ES" smtClean="0"/>
              <a:t>02/05/2021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19C42-FF3C-4247-9304-7B38621B4D4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19C42-FF3C-4247-9304-7B38621B4D47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449E6B-9465-40E5-BDE0-F694441E33FB}" type="datetimeFigureOut">
              <a:rPr lang="es-ES" smtClean="0"/>
              <a:pPr/>
              <a:t>02/05/2021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3106EC-FFB3-4AF3-A240-A56785C679A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“María en la vida de María Ana”</a:t>
            </a:r>
            <a:endParaRPr lang="es-E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Explorar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1598614" cy="279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xplorar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619" y="3000372"/>
            <a:ext cx="180646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xplorar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314" y="3786190"/>
            <a:ext cx="159287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Explorar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933056"/>
            <a:ext cx="1757363" cy="2286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539552" y="494116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Santa María del Mar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411760" y="580526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Virgen de Montserrat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499992" y="594928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Ntra. Sra. de  Valverde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732240" y="609329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Divina Pastora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263" y="500042"/>
            <a:ext cx="905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María acompaña su camino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Explorar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1353362" cy="236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1785918" y="164305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Su discernimiento vocacional</a:t>
            </a:r>
            <a:endParaRPr lang="es-E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3" descr="Explorar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357430"/>
            <a:ext cx="167743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3114785" y="2714620"/>
            <a:ext cx="6029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Los inicios de su vida religiosa</a:t>
            </a:r>
            <a:endParaRPr lang="es-E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Explorar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643314"/>
            <a:ext cx="159287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5229146" y="4000504"/>
            <a:ext cx="39148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Su etapa de </a:t>
            </a:r>
          </a:p>
          <a:p>
            <a:r>
              <a:rPr lang="es-E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</a:t>
            </a:r>
            <a:r>
              <a:rPr lang="es-E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adurez y entrega</a:t>
            </a:r>
            <a:endParaRPr lang="es-E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1472" y="5715016"/>
            <a:ext cx="7784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¡Siempre con el pueblo!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91880" y="2420888"/>
            <a:ext cx="5076056" cy="1828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9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s-ES" sz="49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s-ES" sz="49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Divina Pastora </a:t>
            </a:r>
            <a:r>
              <a:rPr lang="es-ES" sz="49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tiene desde 1850 una importancia especial en </a:t>
            </a:r>
            <a:r>
              <a:rPr lang="es-ES" sz="49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vida de María </a:t>
            </a:r>
            <a:r>
              <a:rPr lang="es-ES" sz="49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</a:t>
            </a:r>
            <a:endParaRPr lang="es-E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017"/>
          <p:cNvPicPr>
            <a:picLocks noChangeAspect="1" noChangeArrowheads="1"/>
          </p:cNvPicPr>
          <p:nvPr/>
        </p:nvPicPr>
        <p:blipFill>
          <a:blip r:embed="rId3" cstate="print">
            <a:lum bright="12000" contrast="-6000"/>
          </a:blip>
          <a:srcRect/>
          <a:stretch>
            <a:fillRect/>
          </a:stretch>
        </p:blipFill>
        <p:spPr bwMode="auto">
          <a:xfrm>
            <a:off x="107504" y="332656"/>
            <a:ext cx="4100565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3995936" y="5085184"/>
            <a:ext cx="4968552" cy="120032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Esta es la imagen ante la que ella oraba, que hoy está en la Casa Madre al lado de su sepulcro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cas\Pictures\Pictures\anamogas_pastora.jpg"/>
          <p:cNvPicPr>
            <a:picLocks noChangeAspect="1" noChangeArrowheads="1"/>
          </p:cNvPicPr>
          <p:nvPr/>
        </p:nvPicPr>
        <p:blipFill>
          <a:blip r:embed="rId2" cstate="print"/>
          <a:srcRect l="10110" t="9919" r="3300" b="6102"/>
          <a:stretch>
            <a:fillRect/>
          </a:stretch>
        </p:blipFill>
        <p:spPr bwMode="auto">
          <a:xfrm>
            <a:off x="1714480" y="500042"/>
            <a:ext cx="4429156" cy="2189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0" y="2857496"/>
            <a:ext cx="85695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Define su estilo de  </a:t>
            </a: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vida,</a:t>
            </a:r>
            <a:endParaRPr lang="es-E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relaciones</a:t>
            </a:r>
          </a:p>
          <a:p>
            <a:pPr algn="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de misión 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tapa enero"/>
          <p:cNvPicPr>
            <a:picLocks noChangeAspect="1" noChangeArrowheads="1"/>
          </p:cNvPicPr>
          <p:nvPr/>
        </p:nvPicPr>
        <p:blipFill>
          <a:blip r:embed="rId3" cstate="print"/>
          <a:srcRect l="12723" t="21013" r="19933" b="15350"/>
          <a:stretch>
            <a:fillRect/>
          </a:stretch>
        </p:blipFill>
        <p:spPr bwMode="auto">
          <a:xfrm>
            <a:off x="1115616" y="3645024"/>
            <a:ext cx="208523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85728"/>
            <a:ext cx="8143932" cy="175432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Ella nos guarda bajo </a:t>
            </a:r>
          </a:p>
          <a:p>
            <a:pPr algn="ctr"/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 manto 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3 Imagen" descr="adelante3.JPG"/>
          <p:cNvPicPr>
            <a:picLocks noChangeAspect="1"/>
          </p:cNvPicPr>
          <p:nvPr/>
        </p:nvPicPr>
        <p:blipFill>
          <a:blip r:embed="rId2" cstate="print"/>
          <a:srcRect t="8331" b="13914"/>
          <a:stretch>
            <a:fillRect/>
          </a:stretch>
        </p:blipFill>
        <p:spPr bwMode="auto">
          <a:xfrm>
            <a:off x="357158" y="2143116"/>
            <a:ext cx="685325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4572000" y="52149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¡Sigamos avanzando!</a:t>
            </a:r>
            <a:endParaRPr lang="es-ES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326</TotalTime>
  <Words>108</Words>
  <Application>Microsoft Office PowerPoint</Application>
  <PresentationFormat>Presentación en pantalla (4:3)</PresentationFormat>
  <Paragraphs>20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Flujo</vt:lpstr>
      <vt:lpstr>“María en la vida de María Ana”</vt:lpstr>
      <vt:lpstr>Diapositiva 2</vt:lpstr>
      <vt:lpstr>La Divina Pastora tiene desde 1850 una importancia especial en la vida de María Ana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“María Ana y la Divina Pastora”</dc:title>
  <dc:creator>Lucas</dc:creator>
  <cp:lastModifiedBy>Guadalupe Labrador</cp:lastModifiedBy>
  <cp:revision>17</cp:revision>
  <dcterms:created xsi:type="dcterms:W3CDTF">2012-05-01T08:39:21Z</dcterms:created>
  <dcterms:modified xsi:type="dcterms:W3CDTF">2021-05-02T17:20:33Z</dcterms:modified>
</cp:coreProperties>
</file>